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6" autoAdjust="0"/>
    <p:restoredTop sz="94660"/>
  </p:normalViewPr>
  <p:slideViewPr>
    <p:cSldViewPr>
      <p:cViewPr varScale="1">
        <p:scale>
          <a:sx n="74" d="100"/>
          <a:sy n="74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25/06/2020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D7FFB-D1D9-4EF0-8B07-B1C9F066DC41}" type="slidenum">
              <a:rPr lang="es-MX" smtClean="0"/>
              <a:t>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693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 userDrawn="1"/>
        </p:nvSpPr>
        <p:spPr>
          <a:xfrm>
            <a:off x="107504" y="6525343"/>
            <a:ext cx="568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Estudios Económicos, Actuariales y Presupuesto.</a:t>
            </a:r>
            <a:endParaRPr lang="es-MX" sz="14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cid:F29E7B28-8020-44CB-B46F-649A47DE1584@dipe.gob.m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Rectángulo"/>
          <p:cNvSpPr/>
          <p:nvPr/>
        </p:nvSpPr>
        <p:spPr>
          <a:xfrm>
            <a:off x="0" y="0"/>
            <a:ext cx="9144000" cy="5035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Rectángulo"/>
          <p:cNvSpPr/>
          <p:nvPr/>
        </p:nvSpPr>
        <p:spPr>
          <a:xfrm>
            <a:off x="-32540" y="5220645"/>
            <a:ext cx="9143968" cy="15676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3" y="1628800"/>
            <a:ext cx="2000068" cy="300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438068" y="1916494"/>
            <a:ext cx="2000068" cy="30861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bg1"/>
              </a:solidFill>
            </a:endParaRPr>
          </a:p>
        </p:txBody>
      </p:sp>
      <p:sp>
        <p:nvSpPr>
          <p:cNvPr id="26" name="25 Onda"/>
          <p:cNvSpPr/>
          <p:nvPr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CuadroTexto"/>
          <p:cNvSpPr txBox="1"/>
          <p:nvPr/>
        </p:nvSpPr>
        <p:spPr>
          <a:xfrm>
            <a:off x="1523292" y="120122"/>
            <a:ext cx="5352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  <a:cs typeface="Arial" pitchFamily="34" charset="0"/>
              </a:rPr>
              <a:t>Estudios Económicos Actuariales y Presupuesto.</a:t>
            </a:r>
            <a:endParaRPr lang="es-MX" sz="1200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cxnSp>
        <p:nvCxnSpPr>
          <p:cNvPr id="31" name="30 Conector recto"/>
          <p:cNvCxnSpPr/>
          <p:nvPr/>
        </p:nvCxnSpPr>
        <p:spPr>
          <a:xfrm>
            <a:off x="1496507" y="143568"/>
            <a:ext cx="0" cy="36000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27"/>
          <p:cNvPicPr/>
          <p:nvPr/>
        </p:nvPicPr>
        <p:blipFill rotWithShape="1">
          <a:blip r:embed="rId4"/>
          <a:srcRect l="2546" t="24150" r="2411" b="18796"/>
          <a:stretch/>
        </p:blipFill>
        <p:spPr bwMode="auto">
          <a:xfrm>
            <a:off x="7596336" y="6525344"/>
            <a:ext cx="1017240" cy="332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0" y="6381328"/>
            <a:ext cx="9144000" cy="185191"/>
          </a:xfrm>
          <a:prstGeom prst="rect">
            <a:avLst/>
          </a:prstGeom>
        </p:spPr>
      </p:pic>
      <p:sp>
        <p:nvSpPr>
          <p:cNvPr id="35" name="25 Onda"/>
          <p:cNvSpPr/>
          <p:nvPr/>
        </p:nvSpPr>
        <p:spPr>
          <a:xfrm flipH="1">
            <a:off x="35496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Imagen 13" descr="cid:F29E7B28-8020-44CB-B46F-649A47DE1584@dipe.gob.mx"/>
          <p:cNvPicPr/>
          <p:nvPr/>
        </p:nvPicPr>
        <p:blipFill rotWithShape="1"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2" b="13152"/>
          <a:stretch/>
        </p:blipFill>
        <p:spPr bwMode="auto">
          <a:xfrm>
            <a:off x="0" y="116632"/>
            <a:ext cx="1331461" cy="4946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619672" y="3283932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Reserva Técnica del IPEJAL a corte de Mayo de 2020</a:t>
            </a:r>
            <a:endParaRPr lang="es-MX" sz="32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3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533" y="3157415"/>
            <a:ext cx="4858933" cy="315190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57" y="1340768"/>
            <a:ext cx="7435003" cy="1313719"/>
          </a:xfrm>
          <a:prstGeom prst="rect">
            <a:avLst/>
          </a:prstGeom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RESERVA TÉCNICA 2010 – Mayo 2020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51520" y="2730116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Mayo  de 2020.</a:t>
            </a:r>
            <a:endParaRPr lang="es-MX" sz="900" dirty="0"/>
          </a:p>
        </p:txBody>
      </p:sp>
      <p:sp>
        <p:nvSpPr>
          <p:cNvPr id="10" name="Cerrar llave 9"/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3" y="620688"/>
            <a:ext cx="6120677" cy="208823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924944"/>
            <a:ext cx="4651651" cy="290194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924944"/>
            <a:ext cx="4651651" cy="290194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Abril – Mayo 2020.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8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123" y="1052736"/>
            <a:ext cx="6931753" cy="476915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Comparativo Reserva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Técnica Abril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Mayo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2020.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0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92696"/>
            <a:ext cx="8623952" cy="545761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Abril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Mayo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2020.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5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Explicación de puntos por componente RT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Abril – Mayo 2020.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23528" y="620688"/>
            <a:ext cx="8176422" cy="5552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a corto plazo es de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370.7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y se debe principalmente al movimiento de inversión de corto plazo hacia el largo plazo, por estrategia de inversión. 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392.8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y se debe a la estrategia de inversión para garantizar una estabilidad en las tasas debido a la contingencia mundial por el coronavirus, por lo que en términos generales hubo reacomodo de inversión.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punto 1 tuvo un decremento del </a:t>
            </a:r>
            <a:r>
              <a:rPr lang="es-MX" sz="1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sz="16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18.2%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mientras que el punto 2 tuvo un incremento del </a:t>
            </a:r>
            <a:r>
              <a:rPr lang="es-MX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2.4%</a:t>
            </a:r>
            <a:r>
              <a:rPr lang="es-MX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de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95.8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se debe a que fue mayor el abono o pago de créditos de corto plazo, que la colocación u otorgamiento de estos, entre  los afiliados y pensionados  que comprenden la población del IPEJAL.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de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82.4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  <a:endParaRPr lang="es-MX" sz="2400" u="none" strike="noStrik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3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Explicación de puntos por componente RT Abril – Mayo 2020.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95536" y="908720"/>
            <a:ext cx="8064896" cy="3606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en viviendas se debe a un ajuste en la depreciación de las viviendas por 2.39 millones de pesos.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 la suma del punto 10 y 11, que es la diferencia de los inmuebles neto.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El incremento de los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3.24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atraso de pago de adeudos por arrendamiento gravado (renta de edificios y locales).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incremento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los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179.74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rubro de deudores por aportaciones y retenciones, esto con las dependencias afiliadas al IPEJAL, lo que significa en relación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inversa, el atraso en el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pago del adeudo de las dependencias.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7958</TotalTime>
  <Words>100</Words>
  <Application>Microsoft Office PowerPoint</Application>
  <PresentationFormat>Presentación en pantalla (4:3)</PresentationFormat>
  <Paragraphs>33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</vt:lpstr>
      <vt:lpstr>Default Theme</vt:lpstr>
      <vt:lpstr>Presentación de PowerPoint</vt:lpstr>
      <vt:lpstr>RESERVA TÉCNICA 2010 – Mayo 2020</vt:lpstr>
      <vt:lpstr>Comparativo Reserva Técnica Abril – Mayo 2020.</vt:lpstr>
      <vt:lpstr>Comparativo Reserva Técnica Abril – Mayo 2020.</vt:lpstr>
      <vt:lpstr>Comparativo Reserva Técnica Abril – Mayo 2020.</vt:lpstr>
      <vt:lpstr>Explicación de puntos por componente RT Abril – Mayo 2020.</vt:lpstr>
      <vt:lpstr>Explicación de puntos por componente RT Abril – Mayo 2020.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Ramirez Ramirez, Fatima Gabriela</cp:lastModifiedBy>
  <cp:revision>595</cp:revision>
  <cp:lastPrinted>2019-04-15T20:48:36Z</cp:lastPrinted>
  <dcterms:created xsi:type="dcterms:W3CDTF">2010-04-13T17:25:27Z</dcterms:created>
  <dcterms:modified xsi:type="dcterms:W3CDTF">2020-06-25T16:20:08Z</dcterms:modified>
</cp:coreProperties>
</file>